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6"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0"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536B-B433-4CDB-8328-37CD02E29C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419A0D-B6B6-4065-9031-8A83F5B7FA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AD14E8-4568-4004-ACE0-353761D3A21F}"/>
              </a:ext>
            </a:extLst>
          </p:cNvPr>
          <p:cNvSpPr>
            <a:spLocks noGrp="1"/>
          </p:cNvSpPr>
          <p:nvPr>
            <p:ph type="dt" sz="half" idx="10"/>
          </p:nvPr>
        </p:nvSpPr>
        <p:spPr/>
        <p:txBody>
          <a:bodyPr/>
          <a:lstStyle/>
          <a:p>
            <a:fld id="{3B6BCFB6-604B-41D1-9A22-FE5B4579FF4A}" type="datetimeFigureOut">
              <a:rPr lang="en-GB" smtClean="0"/>
              <a:t>27/03/2021</a:t>
            </a:fld>
            <a:endParaRPr lang="en-GB"/>
          </a:p>
        </p:txBody>
      </p:sp>
      <p:sp>
        <p:nvSpPr>
          <p:cNvPr id="5" name="Footer Placeholder 4">
            <a:extLst>
              <a:ext uri="{FF2B5EF4-FFF2-40B4-BE49-F238E27FC236}">
                <a16:creationId xmlns:a16="http://schemas.microsoft.com/office/drawing/2014/main" id="{96447F87-DCA9-4609-AE83-A8BAE9E09D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45338A-7D61-4233-93AE-F9D5C9B0463D}"/>
              </a:ext>
            </a:extLst>
          </p:cNvPr>
          <p:cNvSpPr>
            <a:spLocks noGrp="1"/>
          </p:cNvSpPr>
          <p:nvPr>
            <p:ph type="sldNum" sz="quarter" idx="12"/>
          </p:nvPr>
        </p:nvSpPr>
        <p:spPr/>
        <p:txBody>
          <a:bodyPr/>
          <a:lstStyle/>
          <a:p>
            <a:fld id="{25071A2A-32DA-4164-8696-4C9D3F060B2C}" type="slidenum">
              <a:rPr lang="en-GB" smtClean="0"/>
              <a:t>‹#›</a:t>
            </a:fld>
            <a:endParaRPr lang="en-GB"/>
          </a:p>
        </p:txBody>
      </p:sp>
    </p:spTree>
    <p:extLst>
      <p:ext uri="{BB962C8B-B14F-4D97-AF65-F5344CB8AC3E}">
        <p14:creationId xmlns:p14="http://schemas.microsoft.com/office/powerpoint/2010/main" val="77154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E71F-F07D-4F7D-A4E4-CC0CE6F9FD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575345-C940-490B-9F9B-22ED3167F3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519203-87B4-417D-BB2D-335AA0EC1253}"/>
              </a:ext>
            </a:extLst>
          </p:cNvPr>
          <p:cNvSpPr>
            <a:spLocks noGrp="1"/>
          </p:cNvSpPr>
          <p:nvPr>
            <p:ph type="dt" sz="half" idx="10"/>
          </p:nvPr>
        </p:nvSpPr>
        <p:spPr/>
        <p:txBody>
          <a:bodyPr/>
          <a:lstStyle/>
          <a:p>
            <a:fld id="{3B6BCFB6-604B-41D1-9A22-FE5B4579FF4A}" type="datetimeFigureOut">
              <a:rPr lang="en-GB" smtClean="0"/>
              <a:t>27/03/2021</a:t>
            </a:fld>
            <a:endParaRPr lang="en-GB"/>
          </a:p>
        </p:txBody>
      </p:sp>
      <p:sp>
        <p:nvSpPr>
          <p:cNvPr id="5" name="Footer Placeholder 4">
            <a:extLst>
              <a:ext uri="{FF2B5EF4-FFF2-40B4-BE49-F238E27FC236}">
                <a16:creationId xmlns:a16="http://schemas.microsoft.com/office/drawing/2014/main" id="{2CA76F31-A61E-40FB-863B-D861A42EC1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4981D7-1BDC-4312-9D74-E957FAE66F9B}"/>
              </a:ext>
            </a:extLst>
          </p:cNvPr>
          <p:cNvSpPr>
            <a:spLocks noGrp="1"/>
          </p:cNvSpPr>
          <p:nvPr>
            <p:ph type="sldNum" sz="quarter" idx="12"/>
          </p:nvPr>
        </p:nvSpPr>
        <p:spPr/>
        <p:txBody>
          <a:bodyPr/>
          <a:lstStyle/>
          <a:p>
            <a:fld id="{25071A2A-32DA-4164-8696-4C9D3F060B2C}" type="slidenum">
              <a:rPr lang="en-GB" smtClean="0"/>
              <a:t>‹#›</a:t>
            </a:fld>
            <a:endParaRPr lang="en-GB"/>
          </a:p>
        </p:txBody>
      </p:sp>
    </p:spTree>
    <p:extLst>
      <p:ext uri="{BB962C8B-B14F-4D97-AF65-F5344CB8AC3E}">
        <p14:creationId xmlns:p14="http://schemas.microsoft.com/office/powerpoint/2010/main" val="267163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A33DC-36FF-4919-8725-E33752233C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BEBE2D-7C5B-44AD-A3F7-7C58EE357F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558C7D-A08C-47B9-ACD5-34C280C9A86D}"/>
              </a:ext>
            </a:extLst>
          </p:cNvPr>
          <p:cNvSpPr>
            <a:spLocks noGrp="1"/>
          </p:cNvSpPr>
          <p:nvPr>
            <p:ph type="dt" sz="half" idx="10"/>
          </p:nvPr>
        </p:nvSpPr>
        <p:spPr/>
        <p:txBody>
          <a:bodyPr/>
          <a:lstStyle/>
          <a:p>
            <a:fld id="{3B6BCFB6-604B-41D1-9A22-FE5B4579FF4A}" type="datetimeFigureOut">
              <a:rPr lang="en-GB" smtClean="0"/>
              <a:t>27/03/2021</a:t>
            </a:fld>
            <a:endParaRPr lang="en-GB"/>
          </a:p>
        </p:txBody>
      </p:sp>
      <p:sp>
        <p:nvSpPr>
          <p:cNvPr id="5" name="Footer Placeholder 4">
            <a:extLst>
              <a:ext uri="{FF2B5EF4-FFF2-40B4-BE49-F238E27FC236}">
                <a16:creationId xmlns:a16="http://schemas.microsoft.com/office/drawing/2014/main" id="{A4159FC8-E202-474C-8955-4F5DA13876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FE1ED-D158-435D-94A5-7CA7D8AF3ABB}"/>
              </a:ext>
            </a:extLst>
          </p:cNvPr>
          <p:cNvSpPr>
            <a:spLocks noGrp="1"/>
          </p:cNvSpPr>
          <p:nvPr>
            <p:ph type="sldNum" sz="quarter" idx="12"/>
          </p:nvPr>
        </p:nvSpPr>
        <p:spPr/>
        <p:txBody>
          <a:bodyPr/>
          <a:lstStyle/>
          <a:p>
            <a:fld id="{25071A2A-32DA-4164-8696-4C9D3F060B2C}" type="slidenum">
              <a:rPr lang="en-GB" smtClean="0"/>
              <a:t>‹#›</a:t>
            </a:fld>
            <a:endParaRPr lang="en-GB"/>
          </a:p>
        </p:txBody>
      </p:sp>
    </p:spTree>
    <p:extLst>
      <p:ext uri="{BB962C8B-B14F-4D97-AF65-F5344CB8AC3E}">
        <p14:creationId xmlns:p14="http://schemas.microsoft.com/office/powerpoint/2010/main" val="2516800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57FC-4ABA-4A36-84A6-D4EAA5F5D4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878272-CDC9-4684-A52A-43403DDBD3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18BAA6-83C7-4589-93A4-321059ABD333}"/>
              </a:ext>
            </a:extLst>
          </p:cNvPr>
          <p:cNvSpPr>
            <a:spLocks noGrp="1"/>
          </p:cNvSpPr>
          <p:nvPr>
            <p:ph type="dt" sz="half" idx="10"/>
          </p:nvPr>
        </p:nvSpPr>
        <p:spPr/>
        <p:txBody>
          <a:bodyPr/>
          <a:lstStyle/>
          <a:p>
            <a:fld id="{3B6BCFB6-604B-41D1-9A22-FE5B4579FF4A}" type="datetimeFigureOut">
              <a:rPr lang="en-GB" smtClean="0"/>
              <a:t>27/03/2021</a:t>
            </a:fld>
            <a:endParaRPr lang="en-GB"/>
          </a:p>
        </p:txBody>
      </p:sp>
      <p:sp>
        <p:nvSpPr>
          <p:cNvPr id="5" name="Footer Placeholder 4">
            <a:extLst>
              <a:ext uri="{FF2B5EF4-FFF2-40B4-BE49-F238E27FC236}">
                <a16:creationId xmlns:a16="http://schemas.microsoft.com/office/drawing/2014/main" id="{02C05362-FAF8-49B0-8D1E-C269577E9A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446F30-F545-4823-827E-9830C294CD33}"/>
              </a:ext>
            </a:extLst>
          </p:cNvPr>
          <p:cNvSpPr>
            <a:spLocks noGrp="1"/>
          </p:cNvSpPr>
          <p:nvPr>
            <p:ph type="sldNum" sz="quarter" idx="12"/>
          </p:nvPr>
        </p:nvSpPr>
        <p:spPr/>
        <p:txBody>
          <a:bodyPr/>
          <a:lstStyle/>
          <a:p>
            <a:fld id="{25071A2A-32DA-4164-8696-4C9D3F060B2C}" type="slidenum">
              <a:rPr lang="en-GB" smtClean="0"/>
              <a:t>‹#›</a:t>
            </a:fld>
            <a:endParaRPr lang="en-GB"/>
          </a:p>
        </p:txBody>
      </p:sp>
    </p:spTree>
    <p:extLst>
      <p:ext uri="{BB962C8B-B14F-4D97-AF65-F5344CB8AC3E}">
        <p14:creationId xmlns:p14="http://schemas.microsoft.com/office/powerpoint/2010/main" val="229988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CE09-E3BB-4AC9-AFF0-430DE45ACD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471180-0724-492F-BCC0-AA31629A6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CE6F92-CE7E-481E-95FE-6A53C828B93E}"/>
              </a:ext>
            </a:extLst>
          </p:cNvPr>
          <p:cNvSpPr>
            <a:spLocks noGrp="1"/>
          </p:cNvSpPr>
          <p:nvPr>
            <p:ph type="dt" sz="half" idx="10"/>
          </p:nvPr>
        </p:nvSpPr>
        <p:spPr/>
        <p:txBody>
          <a:bodyPr/>
          <a:lstStyle/>
          <a:p>
            <a:fld id="{3B6BCFB6-604B-41D1-9A22-FE5B4579FF4A}" type="datetimeFigureOut">
              <a:rPr lang="en-GB" smtClean="0"/>
              <a:t>27/03/2021</a:t>
            </a:fld>
            <a:endParaRPr lang="en-GB"/>
          </a:p>
        </p:txBody>
      </p:sp>
      <p:sp>
        <p:nvSpPr>
          <p:cNvPr id="5" name="Footer Placeholder 4">
            <a:extLst>
              <a:ext uri="{FF2B5EF4-FFF2-40B4-BE49-F238E27FC236}">
                <a16:creationId xmlns:a16="http://schemas.microsoft.com/office/drawing/2014/main" id="{1B6A1684-DA5B-4887-8960-B816409409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1DC1B9-56DB-447A-9BF0-40186FDFD194}"/>
              </a:ext>
            </a:extLst>
          </p:cNvPr>
          <p:cNvSpPr>
            <a:spLocks noGrp="1"/>
          </p:cNvSpPr>
          <p:nvPr>
            <p:ph type="sldNum" sz="quarter" idx="12"/>
          </p:nvPr>
        </p:nvSpPr>
        <p:spPr/>
        <p:txBody>
          <a:bodyPr/>
          <a:lstStyle/>
          <a:p>
            <a:fld id="{25071A2A-32DA-4164-8696-4C9D3F060B2C}" type="slidenum">
              <a:rPr lang="en-GB" smtClean="0"/>
              <a:t>‹#›</a:t>
            </a:fld>
            <a:endParaRPr lang="en-GB"/>
          </a:p>
        </p:txBody>
      </p:sp>
    </p:spTree>
    <p:extLst>
      <p:ext uri="{BB962C8B-B14F-4D97-AF65-F5344CB8AC3E}">
        <p14:creationId xmlns:p14="http://schemas.microsoft.com/office/powerpoint/2010/main" val="294436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4C44-C4B1-4DB4-9EED-FAA146CD50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0ACB2E-89FA-48EE-9B0F-B7DD27E31A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35684A-1E97-4F67-BEF6-57EDA04000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CE426E-6DBA-4515-B274-745387B782D1}"/>
              </a:ext>
            </a:extLst>
          </p:cNvPr>
          <p:cNvSpPr>
            <a:spLocks noGrp="1"/>
          </p:cNvSpPr>
          <p:nvPr>
            <p:ph type="dt" sz="half" idx="10"/>
          </p:nvPr>
        </p:nvSpPr>
        <p:spPr/>
        <p:txBody>
          <a:bodyPr/>
          <a:lstStyle/>
          <a:p>
            <a:fld id="{3B6BCFB6-604B-41D1-9A22-FE5B4579FF4A}" type="datetimeFigureOut">
              <a:rPr lang="en-GB" smtClean="0"/>
              <a:t>27/03/2021</a:t>
            </a:fld>
            <a:endParaRPr lang="en-GB"/>
          </a:p>
        </p:txBody>
      </p:sp>
      <p:sp>
        <p:nvSpPr>
          <p:cNvPr id="6" name="Footer Placeholder 5">
            <a:extLst>
              <a:ext uri="{FF2B5EF4-FFF2-40B4-BE49-F238E27FC236}">
                <a16:creationId xmlns:a16="http://schemas.microsoft.com/office/drawing/2014/main" id="{335F1FCC-46F7-4020-B5B9-E7FEA600B7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DF2949-B8EE-4FBE-B12B-44A1508CE28F}"/>
              </a:ext>
            </a:extLst>
          </p:cNvPr>
          <p:cNvSpPr>
            <a:spLocks noGrp="1"/>
          </p:cNvSpPr>
          <p:nvPr>
            <p:ph type="sldNum" sz="quarter" idx="12"/>
          </p:nvPr>
        </p:nvSpPr>
        <p:spPr/>
        <p:txBody>
          <a:bodyPr/>
          <a:lstStyle/>
          <a:p>
            <a:fld id="{25071A2A-32DA-4164-8696-4C9D3F060B2C}" type="slidenum">
              <a:rPr lang="en-GB" smtClean="0"/>
              <a:t>‹#›</a:t>
            </a:fld>
            <a:endParaRPr lang="en-GB"/>
          </a:p>
        </p:txBody>
      </p:sp>
    </p:spTree>
    <p:extLst>
      <p:ext uri="{BB962C8B-B14F-4D97-AF65-F5344CB8AC3E}">
        <p14:creationId xmlns:p14="http://schemas.microsoft.com/office/powerpoint/2010/main" val="361403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C94D-BAB2-4A66-AE8D-92B05AAED7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618757-5E1E-48E8-BFFB-AE5AB8BBC5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51E5C4-9DAC-4873-BEE5-8C5E87647C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BDC442-E62A-41FB-9226-21462B9376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3A0A6-FBA9-4009-AF21-2A4A13CEBF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AC4CF14-92C5-4D17-B98F-A68ECB6E7B44}"/>
              </a:ext>
            </a:extLst>
          </p:cNvPr>
          <p:cNvSpPr>
            <a:spLocks noGrp="1"/>
          </p:cNvSpPr>
          <p:nvPr>
            <p:ph type="dt" sz="half" idx="10"/>
          </p:nvPr>
        </p:nvSpPr>
        <p:spPr/>
        <p:txBody>
          <a:bodyPr/>
          <a:lstStyle/>
          <a:p>
            <a:fld id="{3B6BCFB6-604B-41D1-9A22-FE5B4579FF4A}" type="datetimeFigureOut">
              <a:rPr lang="en-GB" smtClean="0"/>
              <a:t>27/03/2021</a:t>
            </a:fld>
            <a:endParaRPr lang="en-GB"/>
          </a:p>
        </p:txBody>
      </p:sp>
      <p:sp>
        <p:nvSpPr>
          <p:cNvPr id="8" name="Footer Placeholder 7">
            <a:extLst>
              <a:ext uri="{FF2B5EF4-FFF2-40B4-BE49-F238E27FC236}">
                <a16:creationId xmlns:a16="http://schemas.microsoft.com/office/drawing/2014/main" id="{755F0736-6B46-4ACE-8800-5B32DCD52F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4B9C7E-D24D-4790-AF6B-727F73F888FC}"/>
              </a:ext>
            </a:extLst>
          </p:cNvPr>
          <p:cNvSpPr>
            <a:spLocks noGrp="1"/>
          </p:cNvSpPr>
          <p:nvPr>
            <p:ph type="sldNum" sz="quarter" idx="12"/>
          </p:nvPr>
        </p:nvSpPr>
        <p:spPr/>
        <p:txBody>
          <a:bodyPr/>
          <a:lstStyle/>
          <a:p>
            <a:fld id="{25071A2A-32DA-4164-8696-4C9D3F060B2C}" type="slidenum">
              <a:rPr lang="en-GB" smtClean="0"/>
              <a:t>‹#›</a:t>
            </a:fld>
            <a:endParaRPr lang="en-GB"/>
          </a:p>
        </p:txBody>
      </p:sp>
    </p:spTree>
    <p:extLst>
      <p:ext uri="{BB962C8B-B14F-4D97-AF65-F5344CB8AC3E}">
        <p14:creationId xmlns:p14="http://schemas.microsoft.com/office/powerpoint/2010/main" val="60611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A5D0-0F90-4496-95AF-7F71535BB6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1590C4-8065-4F57-941A-1230B872CCAC}"/>
              </a:ext>
            </a:extLst>
          </p:cNvPr>
          <p:cNvSpPr>
            <a:spLocks noGrp="1"/>
          </p:cNvSpPr>
          <p:nvPr>
            <p:ph type="dt" sz="half" idx="10"/>
          </p:nvPr>
        </p:nvSpPr>
        <p:spPr/>
        <p:txBody>
          <a:bodyPr/>
          <a:lstStyle/>
          <a:p>
            <a:fld id="{3B6BCFB6-604B-41D1-9A22-FE5B4579FF4A}" type="datetimeFigureOut">
              <a:rPr lang="en-GB" smtClean="0"/>
              <a:t>27/03/2021</a:t>
            </a:fld>
            <a:endParaRPr lang="en-GB"/>
          </a:p>
        </p:txBody>
      </p:sp>
      <p:sp>
        <p:nvSpPr>
          <p:cNvPr id="4" name="Footer Placeholder 3">
            <a:extLst>
              <a:ext uri="{FF2B5EF4-FFF2-40B4-BE49-F238E27FC236}">
                <a16:creationId xmlns:a16="http://schemas.microsoft.com/office/drawing/2014/main" id="{89DE28C0-F7A7-4751-9F92-34CA5544C9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1E38CF-3E82-4DC1-BE38-4F0C300011FD}"/>
              </a:ext>
            </a:extLst>
          </p:cNvPr>
          <p:cNvSpPr>
            <a:spLocks noGrp="1"/>
          </p:cNvSpPr>
          <p:nvPr>
            <p:ph type="sldNum" sz="quarter" idx="12"/>
          </p:nvPr>
        </p:nvSpPr>
        <p:spPr/>
        <p:txBody>
          <a:bodyPr/>
          <a:lstStyle/>
          <a:p>
            <a:fld id="{25071A2A-32DA-4164-8696-4C9D3F060B2C}" type="slidenum">
              <a:rPr lang="en-GB" smtClean="0"/>
              <a:t>‹#›</a:t>
            </a:fld>
            <a:endParaRPr lang="en-GB"/>
          </a:p>
        </p:txBody>
      </p:sp>
    </p:spTree>
    <p:extLst>
      <p:ext uri="{BB962C8B-B14F-4D97-AF65-F5344CB8AC3E}">
        <p14:creationId xmlns:p14="http://schemas.microsoft.com/office/powerpoint/2010/main" val="172500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8BCB6-A544-49B7-B687-DA5A32124778}"/>
              </a:ext>
            </a:extLst>
          </p:cNvPr>
          <p:cNvSpPr>
            <a:spLocks noGrp="1"/>
          </p:cNvSpPr>
          <p:nvPr>
            <p:ph type="dt" sz="half" idx="10"/>
          </p:nvPr>
        </p:nvSpPr>
        <p:spPr/>
        <p:txBody>
          <a:bodyPr/>
          <a:lstStyle/>
          <a:p>
            <a:fld id="{3B6BCFB6-604B-41D1-9A22-FE5B4579FF4A}" type="datetimeFigureOut">
              <a:rPr lang="en-GB" smtClean="0"/>
              <a:t>27/03/2021</a:t>
            </a:fld>
            <a:endParaRPr lang="en-GB"/>
          </a:p>
        </p:txBody>
      </p:sp>
      <p:sp>
        <p:nvSpPr>
          <p:cNvPr id="3" name="Footer Placeholder 2">
            <a:extLst>
              <a:ext uri="{FF2B5EF4-FFF2-40B4-BE49-F238E27FC236}">
                <a16:creationId xmlns:a16="http://schemas.microsoft.com/office/drawing/2014/main" id="{67D1612E-C1B5-4435-9976-EC3F424ABA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441218-C539-40CE-895A-B3C4D775DF89}"/>
              </a:ext>
            </a:extLst>
          </p:cNvPr>
          <p:cNvSpPr>
            <a:spLocks noGrp="1"/>
          </p:cNvSpPr>
          <p:nvPr>
            <p:ph type="sldNum" sz="quarter" idx="12"/>
          </p:nvPr>
        </p:nvSpPr>
        <p:spPr/>
        <p:txBody>
          <a:bodyPr/>
          <a:lstStyle/>
          <a:p>
            <a:fld id="{25071A2A-32DA-4164-8696-4C9D3F060B2C}" type="slidenum">
              <a:rPr lang="en-GB" smtClean="0"/>
              <a:t>‹#›</a:t>
            </a:fld>
            <a:endParaRPr lang="en-GB"/>
          </a:p>
        </p:txBody>
      </p:sp>
    </p:spTree>
    <p:extLst>
      <p:ext uri="{BB962C8B-B14F-4D97-AF65-F5344CB8AC3E}">
        <p14:creationId xmlns:p14="http://schemas.microsoft.com/office/powerpoint/2010/main" val="414849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59D6-2E5F-4674-88DB-04F1A84C7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4F1099-A655-46E3-B965-7ABE7C282A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EAE140-0AD1-49A9-94A1-5932B2879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EE2FE-E282-422D-A1C6-1F3723798101}"/>
              </a:ext>
            </a:extLst>
          </p:cNvPr>
          <p:cNvSpPr>
            <a:spLocks noGrp="1"/>
          </p:cNvSpPr>
          <p:nvPr>
            <p:ph type="dt" sz="half" idx="10"/>
          </p:nvPr>
        </p:nvSpPr>
        <p:spPr/>
        <p:txBody>
          <a:bodyPr/>
          <a:lstStyle/>
          <a:p>
            <a:fld id="{3B6BCFB6-604B-41D1-9A22-FE5B4579FF4A}" type="datetimeFigureOut">
              <a:rPr lang="en-GB" smtClean="0"/>
              <a:t>27/03/2021</a:t>
            </a:fld>
            <a:endParaRPr lang="en-GB"/>
          </a:p>
        </p:txBody>
      </p:sp>
      <p:sp>
        <p:nvSpPr>
          <p:cNvPr id="6" name="Footer Placeholder 5">
            <a:extLst>
              <a:ext uri="{FF2B5EF4-FFF2-40B4-BE49-F238E27FC236}">
                <a16:creationId xmlns:a16="http://schemas.microsoft.com/office/drawing/2014/main" id="{BFCE64D1-9CE8-4817-9167-E92EF174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23D175-48C1-4623-9598-3B05D59AD5EA}"/>
              </a:ext>
            </a:extLst>
          </p:cNvPr>
          <p:cNvSpPr>
            <a:spLocks noGrp="1"/>
          </p:cNvSpPr>
          <p:nvPr>
            <p:ph type="sldNum" sz="quarter" idx="12"/>
          </p:nvPr>
        </p:nvSpPr>
        <p:spPr/>
        <p:txBody>
          <a:bodyPr/>
          <a:lstStyle/>
          <a:p>
            <a:fld id="{25071A2A-32DA-4164-8696-4C9D3F060B2C}" type="slidenum">
              <a:rPr lang="en-GB" smtClean="0"/>
              <a:t>‹#›</a:t>
            </a:fld>
            <a:endParaRPr lang="en-GB"/>
          </a:p>
        </p:txBody>
      </p:sp>
    </p:spTree>
    <p:extLst>
      <p:ext uri="{BB962C8B-B14F-4D97-AF65-F5344CB8AC3E}">
        <p14:creationId xmlns:p14="http://schemas.microsoft.com/office/powerpoint/2010/main" val="101889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2819-83AD-4E5C-AC2B-0AD69D78F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4A7A07-13FA-4F6D-8AF0-76F882E6A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876324-44F4-46B6-92F1-D3C5B2B9C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68557D-3169-4BE9-859D-7C850A83AA2D}"/>
              </a:ext>
            </a:extLst>
          </p:cNvPr>
          <p:cNvSpPr>
            <a:spLocks noGrp="1"/>
          </p:cNvSpPr>
          <p:nvPr>
            <p:ph type="dt" sz="half" idx="10"/>
          </p:nvPr>
        </p:nvSpPr>
        <p:spPr/>
        <p:txBody>
          <a:bodyPr/>
          <a:lstStyle/>
          <a:p>
            <a:fld id="{3B6BCFB6-604B-41D1-9A22-FE5B4579FF4A}" type="datetimeFigureOut">
              <a:rPr lang="en-GB" smtClean="0"/>
              <a:t>27/03/2021</a:t>
            </a:fld>
            <a:endParaRPr lang="en-GB"/>
          </a:p>
        </p:txBody>
      </p:sp>
      <p:sp>
        <p:nvSpPr>
          <p:cNvPr id="6" name="Footer Placeholder 5">
            <a:extLst>
              <a:ext uri="{FF2B5EF4-FFF2-40B4-BE49-F238E27FC236}">
                <a16:creationId xmlns:a16="http://schemas.microsoft.com/office/drawing/2014/main" id="{1F54C659-BEAD-4BC3-B70B-EE4B8CED71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81F911-C88C-4C8C-903F-A276E079432C}"/>
              </a:ext>
            </a:extLst>
          </p:cNvPr>
          <p:cNvSpPr>
            <a:spLocks noGrp="1"/>
          </p:cNvSpPr>
          <p:nvPr>
            <p:ph type="sldNum" sz="quarter" idx="12"/>
          </p:nvPr>
        </p:nvSpPr>
        <p:spPr/>
        <p:txBody>
          <a:bodyPr/>
          <a:lstStyle/>
          <a:p>
            <a:fld id="{25071A2A-32DA-4164-8696-4C9D3F060B2C}" type="slidenum">
              <a:rPr lang="en-GB" smtClean="0"/>
              <a:t>‹#›</a:t>
            </a:fld>
            <a:endParaRPr lang="en-GB"/>
          </a:p>
        </p:txBody>
      </p:sp>
    </p:spTree>
    <p:extLst>
      <p:ext uri="{BB962C8B-B14F-4D97-AF65-F5344CB8AC3E}">
        <p14:creationId xmlns:p14="http://schemas.microsoft.com/office/powerpoint/2010/main" val="1160497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DFDD80-EE01-4EC2-8E90-30F67D2DBA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0A331D-756D-480F-841D-F489EE0B3B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89DE72-9C55-414D-A950-22C5D6C07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BCFB6-604B-41D1-9A22-FE5B4579FF4A}" type="datetimeFigureOut">
              <a:rPr lang="en-GB" smtClean="0"/>
              <a:t>27/03/2021</a:t>
            </a:fld>
            <a:endParaRPr lang="en-GB"/>
          </a:p>
        </p:txBody>
      </p:sp>
      <p:sp>
        <p:nvSpPr>
          <p:cNvPr id="5" name="Footer Placeholder 4">
            <a:extLst>
              <a:ext uri="{FF2B5EF4-FFF2-40B4-BE49-F238E27FC236}">
                <a16:creationId xmlns:a16="http://schemas.microsoft.com/office/drawing/2014/main" id="{AA1B4E07-D378-460F-B705-D5197515C1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3A3BF0-63D3-4669-85DC-73BD279BB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71A2A-32DA-4164-8696-4C9D3F060B2C}" type="slidenum">
              <a:rPr lang="en-GB" smtClean="0"/>
              <a:t>‹#›</a:t>
            </a:fld>
            <a:endParaRPr lang="en-GB"/>
          </a:p>
        </p:txBody>
      </p:sp>
    </p:spTree>
    <p:extLst>
      <p:ext uri="{BB962C8B-B14F-4D97-AF65-F5344CB8AC3E}">
        <p14:creationId xmlns:p14="http://schemas.microsoft.com/office/powerpoint/2010/main" val="25925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om.barker@baberghmidsuffolk.gov.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A915E-E561-4BA6-972B-305A5F43A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551" y="0"/>
            <a:ext cx="3682231" cy="6858000"/>
          </a:xfrm>
          <a:prstGeom prst="rect">
            <a:avLst/>
          </a:prstGeom>
        </p:spPr>
      </p:pic>
      <p:sp>
        <p:nvSpPr>
          <p:cNvPr id="2" name="Title 1">
            <a:extLst>
              <a:ext uri="{FF2B5EF4-FFF2-40B4-BE49-F238E27FC236}">
                <a16:creationId xmlns:a16="http://schemas.microsoft.com/office/drawing/2014/main" id="{6732EEF8-28C8-4FEB-83B2-29E1E73F557B}"/>
              </a:ext>
            </a:extLst>
          </p:cNvPr>
          <p:cNvSpPr>
            <a:spLocks noGrp="1"/>
          </p:cNvSpPr>
          <p:nvPr>
            <p:ph type="ctrTitle"/>
          </p:nvPr>
        </p:nvSpPr>
        <p:spPr>
          <a:xfrm>
            <a:off x="892107" y="1395506"/>
            <a:ext cx="9144000" cy="2501608"/>
          </a:xfrm>
        </p:spPr>
        <p:txBody>
          <a:bodyPr>
            <a:normAutofit/>
          </a:bodyPr>
          <a:lstStyle/>
          <a:p>
            <a:pPr algn="l"/>
            <a:r>
              <a:rPr lang="en-GB" sz="4800" b="1" dirty="0">
                <a:latin typeface="Arial" panose="020B0604020202020204" pitchFamily="34" charset="0"/>
                <a:cs typeface="Arial" panose="020B0604020202020204" pitchFamily="34" charset="0"/>
              </a:rPr>
              <a:t>Planning and the enduring legacy of the thinkers behind Garden Communities </a:t>
            </a:r>
            <a:endParaRPr lang="en-GB"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79A64AD-A2BD-4748-B1DE-2E0B24C888F4}"/>
              </a:ext>
            </a:extLst>
          </p:cNvPr>
          <p:cNvSpPr txBox="1">
            <a:spLocks/>
          </p:cNvSpPr>
          <p:nvPr/>
        </p:nvSpPr>
        <p:spPr>
          <a:xfrm>
            <a:off x="655806" y="3257005"/>
            <a:ext cx="9144000" cy="640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8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D5EF650-0772-484A-ABCE-F08B6C51DFC4}"/>
              </a:ext>
            </a:extLst>
          </p:cNvPr>
          <p:cNvSpPr/>
          <p:nvPr/>
        </p:nvSpPr>
        <p:spPr>
          <a:xfrm>
            <a:off x="9007359" y="5131830"/>
            <a:ext cx="2760618" cy="1375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00E88B6-B4D6-4213-871B-767D1FF3D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225" y="4950006"/>
            <a:ext cx="3066885" cy="1737158"/>
          </a:xfrm>
          <a:prstGeom prst="rect">
            <a:avLst/>
          </a:prstGeom>
        </p:spPr>
      </p:pic>
      <p:sp>
        <p:nvSpPr>
          <p:cNvPr id="8" name="TextBox 7">
            <a:extLst>
              <a:ext uri="{FF2B5EF4-FFF2-40B4-BE49-F238E27FC236}">
                <a16:creationId xmlns:a16="http://schemas.microsoft.com/office/drawing/2014/main" id="{DFA7E42E-3B31-4D20-B48E-51C90C6C37C1}"/>
              </a:ext>
            </a:extLst>
          </p:cNvPr>
          <p:cNvSpPr txBox="1"/>
          <p:nvPr/>
        </p:nvSpPr>
        <p:spPr>
          <a:xfrm>
            <a:off x="1028700" y="5131830"/>
            <a:ext cx="2068195" cy="584775"/>
          </a:xfrm>
          <a:prstGeom prst="rect">
            <a:avLst/>
          </a:prstGeom>
          <a:noFill/>
        </p:spPr>
        <p:txBody>
          <a:bodyPr wrap="none" rtlCol="0">
            <a:spAutoFit/>
          </a:bodyPr>
          <a:lstStyle/>
          <a:p>
            <a:r>
              <a:rPr lang="en-GB" sz="3200" dirty="0"/>
              <a:t>Tom Barker</a:t>
            </a:r>
          </a:p>
        </p:txBody>
      </p:sp>
    </p:spTree>
    <p:extLst>
      <p:ext uri="{BB962C8B-B14F-4D97-AF65-F5344CB8AC3E}">
        <p14:creationId xmlns:p14="http://schemas.microsoft.com/office/powerpoint/2010/main" val="261404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A915E-E561-4BA6-972B-305A5F43A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551" y="0"/>
            <a:ext cx="3682231" cy="6858000"/>
          </a:xfrm>
          <a:prstGeom prst="rect">
            <a:avLst/>
          </a:prstGeom>
        </p:spPr>
      </p:pic>
      <p:sp>
        <p:nvSpPr>
          <p:cNvPr id="2" name="Title 1">
            <a:extLst>
              <a:ext uri="{FF2B5EF4-FFF2-40B4-BE49-F238E27FC236}">
                <a16:creationId xmlns:a16="http://schemas.microsoft.com/office/drawing/2014/main" id="{6732EEF8-28C8-4FEB-83B2-29E1E73F557B}"/>
              </a:ext>
            </a:extLst>
          </p:cNvPr>
          <p:cNvSpPr>
            <a:spLocks noGrp="1"/>
          </p:cNvSpPr>
          <p:nvPr>
            <p:ph type="ctrTitle"/>
          </p:nvPr>
        </p:nvSpPr>
        <p:spPr>
          <a:xfrm>
            <a:off x="489987" y="3329495"/>
            <a:ext cx="9144000" cy="2501608"/>
          </a:xfrm>
        </p:spPr>
        <p:txBody>
          <a:bodyPr>
            <a:noAutofit/>
          </a:bodyPr>
          <a:lstStyle/>
          <a:p>
            <a:pPr algn="l"/>
            <a:r>
              <a:rPr lang="en-GB" sz="3600" b="1" dirty="0">
                <a:latin typeface="Arial" panose="020B0604020202020204" pitchFamily="34" charset="0"/>
                <a:cs typeface="Arial" panose="020B0604020202020204" pitchFamily="34" charset="0"/>
              </a:rPr>
              <a:t>Contact me:</a:t>
            </a:r>
            <a:br>
              <a:rPr lang="en-GB" sz="3600" b="1" dirty="0">
                <a:latin typeface="Arial" panose="020B0604020202020204" pitchFamily="34" charset="0"/>
                <a:cs typeface="Arial" panose="020B0604020202020204" pitchFamily="34" charset="0"/>
              </a:rPr>
            </a:b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Tom Barker</a:t>
            </a:r>
            <a:br>
              <a:rPr lang="en-GB" sz="3600" b="1" dirty="0">
                <a:latin typeface="Arial" panose="020B0604020202020204" pitchFamily="34" charset="0"/>
                <a:cs typeface="Arial" panose="020B0604020202020204" pitchFamily="34" charset="0"/>
              </a:rPr>
            </a:b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Assistant Director</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Babergh &amp; Mid Suffolk District Councils</a:t>
            </a:r>
            <a:br>
              <a:rPr lang="en-GB" sz="3600" b="1" dirty="0">
                <a:latin typeface="Arial" panose="020B0604020202020204" pitchFamily="34" charset="0"/>
                <a:cs typeface="Arial" panose="020B0604020202020204" pitchFamily="34" charset="0"/>
              </a:rPr>
            </a:br>
            <a:br>
              <a:rPr lang="en-GB" sz="36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hlinkClick r:id="rId3"/>
              </a:rPr>
              <a:t>tom.barker@baberghmidsuffolk.gov.uk</a:t>
            </a:r>
            <a:br>
              <a:rPr lang="en-GB" sz="3600" b="1" dirty="0">
                <a:latin typeface="Arial" panose="020B0604020202020204" pitchFamily="34" charset="0"/>
                <a:cs typeface="Arial" panose="020B0604020202020204" pitchFamily="34" charset="0"/>
              </a:rPr>
            </a:br>
            <a:endParaRPr lang="en-GB" sz="36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79A64AD-A2BD-4748-B1DE-2E0B24C888F4}"/>
              </a:ext>
            </a:extLst>
          </p:cNvPr>
          <p:cNvSpPr txBox="1">
            <a:spLocks/>
          </p:cNvSpPr>
          <p:nvPr/>
        </p:nvSpPr>
        <p:spPr>
          <a:xfrm>
            <a:off x="655806" y="3257005"/>
            <a:ext cx="9144000" cy="640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8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D5EF650-0772-484A-ABCE-F08B6C51DFC4}"/>
              </a:ext>
            </a:extLst>
          </p:cNvPr>
          <p:cNvSpPr/>
          <p:nvPr/>
        </p:nvSpPr>
        <p:spPr>
          <a:xfrm>
            <a:off x="9007359" y="5131830"/>
            <a:ext cx="2760618" cy="1375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00E88B6-B4D6-4213-871B-767D1FF3D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4225" y="4950006"/>
            <a:ext cx="3066885" cy="1737158"/>
          </a:xfrm>
          <a:prstGeom prst="rect">
            <a:avLst/>
          </a:prstGeom>
        </p:spPr>
      </p:pic>
    </p:spTree>
    <p:extLst>
      <p:ext uri="{BB962C8B-B14F-4D97-AF65-F5344CB8AC3E}">
        <p14:creationId xmlns:p14="http://schemas.microsoft.com/office/powerpoint/2010/main" val="313069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A915E-E561-4BA6-972B-305A5F43A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551" y="0"/>
            <a:ext cx="3682231" cy="6858000"/>
          </a:xfrm>
          <a:prstGeom prst="rect">
            <a:avLst/>
          </a:prstGeom>
        </p:spPr>
      </p:pic>
      <p:sp>
        <p:nvSpPr>
          <p:cNvPr id="2" name="Title 1">
            <a:extLst>
              <a:ext uri="{FF2B5EF4-FFF2-40B4-BE49-F238E27FC236}">
                <a16:creationId xmlns:a16="http://schemas.microsoft.com/office/drawing/2014/main" id="{6732EEF8-28C8-4FEB-83B2-29E1E73F557B}"/>
              </a:ext>
            </a:extLst>
          </p:cNvPr>
          <p:cNvSpPr>
            <a:spLocks noGrp="1"/>
          </p:cNvSpPr>
          <p:nvPr>
            <p:ph type="ctrTitle"/>
          </p:nvPr>
        </p:nvSpPr>
        <p:spPr>
          <a:xfrm>
            <a:off x="530578" y="982133"/>
            <a:ext cx="9269228" cy="4692231"/>
          </a:xfrm>
        </p:spPr>
        <p:txBody>
          <a:bodyPr>
            <a:normAutofit fontScale="90000"/>
          </a:bodyPr>
          <a:lstStyle/>
          <a:p>
            <a:pPr algn="l"/>
            <a:r>
              <a:rPr lang="en-GB" sz="2700" b="1" i="1" dirty="0">
                <a:latin typeface="Arial" panose="020B0604020202020204" pitchFamily="34" charset="0"/>
                <a:cs typeface="Arial" panose="020B0604020202020204" pitchFamily="34" charset="0"/>
              </a:rPr>
              <a:t>“Optimism is a strategy for making a better future. Because unless you believe that the future can be better, it’s unlikely you will step up and take responsibility for making it so. </a:t>
            </a:r>
            <a:br>
              <a:rPr lang="en-GB" sz="2700" b="1" i="1" dirty="0">
                <a:latin typeface="Arial" panose="020B0604020202020204" pitchFamily="34" charset="0"/>
                <a:cs typeface="Arial" panose="020B0604020202020204" pitchFamily="34" charset="0"/>
              </a:rPr>
            </a:br>
            <a:br>
              <a:rPr lang="en-GB" sz="2700" b="1" i="1" dirty="0">
                <a:latin typeface="Arial" panose="020B0604020202020204" pitchFamily="34" charset="0"/>
                <a:cs typeface="Arial" panose="020B0604020202020204" pitchFamily="34" charset="0"/>
              </a:rPr>
            </a:br>
            <a:r>
              <a:rPr lang="en-GB" sz="2700" b="1" i="1" dirty="0">
                <a:latin typeface="Arial" panose="020B0604020202020204" pitchFamily="34" charset="0"/>
                <a:cs typeface="Arial" panose="020B0604020202020204" pitchFamily="34" charset="0"/>
              </a:rPr>
              <a:t>If you assume that there’s no hope, you guarantee that there will be no hope. If you assume that there is an instinct for freedom, that there are opportunities to change things, then there’s a chance you may contribute to making a better world. The choice is yours.”</a:t>
            </a:r>
            <a:br>
              <a:rPr lang="en-GB" sz="2700" b="1" dirty="0">
                <a:latin typeface="Arial" panose="020B0604020202020204" pitchFamily="34" charset="0"/>
                <a:cs typeface="Arial" panose="020B0604020202020204" pitchFamily="34" charset="0"/>
              </a:rPr>
            </a:br>
            <a:r>
              <a:rPr lang="en-GB" sz="2700" b="1" dirty="0">
                <a:latin typeface="Arial" panose="020B0604020202020204" pitchFamily="34" charset="0"/>
                <a:cs typeface="Arial" panose="020B0604020202020204" pitchFamily="34" charset="0"/>
              </a:rPr>
              <a:t> </a:t>
            </a:r>
            <a:br>
              <a:rPr lang="en-GB" sz="2700" b="1" dirty="0">
                <a:latin typeface="Arial" panose="020B0604020202020204" pitchFamily="34" charset="0"/>
                <a:cs typeface="Arial" panose="020B0604020202020204" pitchFamily="34" charset="0"/>
              </a:rPr>
            </a:br>
            <a:r>
              <a:rPr lang="en-GB" sz="2700" b="1" dirty="0">
                <a:latin typeface="Arial" panose="020B0604020202020204" pitchFamily="34" charset="0"/>
                <a:cs typeface="Arial" panose="020B0604020202020204" pitchFamily="34" charset="0"/>
              </a:rPr>
              <a:t>Noam Chomsky</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79A64AD-A2BD-4748-B1DE-2E0B24C888F4}"/>
              </a:ext>
            </a:extLst>
          </p:cNvPr>
          <p:cNvSpPr txBox="1">
            <a:spLocks/>
          </p:cNvSpPr>
          <p:nvPr/>
        </p:nvSpPr>
        <p:spPr>
          <a:xfrm>
            <a:off x="655806" y="3257005"/>
            <a:ext cx="9144000" cy="640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8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D5EF650-0772-484A-ABCE-F08B6C51DFC4}"/>
              </a:ext>
            </a:extLst>
          </p:cNvPr>
          <p:cNvSpPr/>
          <p:nvPr/>
        </p:nvSpPr>
        <p:spPr>
          <a:xfrm>
            <a:off x="9007359" y="5131830"/>
            <a:ext cx="2760618" cy="1375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00E88B6-B4D6-4213-871B-767D1FF3D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225" y="4950006"/>
            <a:ext cx="3066885" cy="1737158"/>
          </a:xfrm>
          <a:prstGeom prst="rect">
            <a:avLst/>
          </a:prstGeom>
        </p:spPr>
      </p:pic>
    </p:spTree>
    <p:extLst>
      <p:ext uri="{BB962C8B-B14F-4D97-AF65-F5344CB8AC3E}">
        <p14:creationId xmlns:p14="http://schemas.microsoft.com/office/powerpoint/2010/main" val="188679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A915E-E561-4BA6-972B-305A5F43A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551" y="0"/>
            <a:ext cx="3682231" cy="6858000"/>
          </a:xfrm>
          <a:prstGeom prst="rect">
            <a:avLst/>
          </a:prstGeom>
        </p:spPr>
      </p:pic>
      <p:sp>
        <p:nvSpPr>
          <p:cNvPr id="2" name="Title 1">
            <a:extLst>
              <a:ext uri="{FF2B5EF4-FFF2-40B4-BE49-F238E27FC236}">
                <a16:creationId xmlns:a16="http://schemas.microsoft.com/office/drawing/2014/main" id="{6732EEF8-28C8-4FEB-83B2-29E1E73F557B}"/>
              </a:ext>
            </a:extLst>
          </p:cNvPr>
          <p:cNvSpPr>
            <a:spLocks noGrp="1"/>
          </p:cNvSpPr>
          <p:nvPr>
            <p:ph type="ctrTitle"/>
          </p:nvPr>
        </p:nvSpPr>
        <p:spPr>
          <a:xfrm>
            <a:off x="892107" y="1395506"/>
            <a:ext cx="9144000" cy="2501608"/>
          </a:xfrm>
        </p:spPr>
        <p:txBody>
          <a:bodyPr>
            <a:normAutofit/>
          </a:bodyPr>
          <a:lstStyle/>
          <a:p>
            <a:endParaRPr lang="en-GB"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79A64AD-A2BD-4748-B1DE-2E0B24C888F4}"/>
              </a:ext>
            </a:extLst>
          </p:cNvPr>
          <p:cNvSpPr txBox="1">
            <a:spLocks/>
          </p:cNvSpPr>
          <p:nvPr/>
        </p:nvSpPr>
        <p:spPr>
          <a:xfrm>
            <a:off x="655806" y="3257005"/>
            <a:ext cx="9144000" cy="640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8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D5EF650-0772-484A-ABCE-F08B6C51DFC4}"/>
              </a:ext>
            </a:extLst>
          </p:cNvPr>
          <p:cNvSpPr/>
          <p:nvPr/>
        </p:nvSpPr>
        <p:spPr>
          <a:xfrm>
            <a:off x="9007359" y="5131830"/>
            <a:ext cx="2760618" cy="1375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00E88B6-B4D6-4213-871B-767D1FF3D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225" y="4950006"/>
            <a:ext cx="3066885" cy="1737158"/>
          </a:xfrm>
          <a:prstGeom prst="rect">
            <a:avLst/>
          </a:prstGeom>
        </p:spPr>
      </p:pic>
      <p:pic>
        <p:nvPicPr>
          <p:cNvPr id="3" name="Picture 2">
            <a:extLst>
              <a:ext uri="{FF2B5EF4-FFF2-40B4-BE49-F238E27FC236}">
                <a16:creationId xmlns:a16="http://schemas.microsoft.com/office/drawing/2014/main" id="{0826FB99-E3C9-4C2D-9E01-E37578C0E435}"/>
              </a:ext>
            </a:extLst>
          </p:cNvPr>
          <p:cNvPicPr>
            <a:picLocks noChangeAspect="1"/>
          </p:cNvPicPr>
          <p:nvPr/>
        </p:nvPicPr>
        <p:blipFill>
          <a:blip r:embed="rId4"/>
          <a:stretch>
            <a:fillRect/>
          </a:stretch>
        </p:blipFill>
        <p:spPr>
          <a:xfrm>
            <a:off x="270890" y="170836"/>
            <a:ext cx="9144000" cy="5143500"/>
          </a:xfrm>
          <a:prstGeom prst="rect">
            <a:avLst/>
          </a:prstGeom>
        </p:spPr>
      </p:pic>
    </p:spTree>
    <p:extLst>
      <p:ext uri="{BB962C8B-B14F-4D97-AF65-F5344CB8AC3E}">
        <p14:creationId xmlns:p14="http://schemas.microsoft.com/office/powerpoint/2010/main" val="50305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A915E-E561-4BA6-972B-305A5F43A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551" y="0"/>
            <a:ext cx="3682231" cy="6858000"/>
          </a:xfrm>
          <a:prstGeom prst="rect">
            <a:avLst/>
          </a:prstGeom>
        </p:spPr>
      </p:pic>
      <p:sp>
        <p:nvSpPr>
          <p:cNvPr id="2" name="Title 1">
            <a:extLst>
              <a:ext uri="{FF2B5EF4-FFF2-40B4-BE49-F238E27FC236}">
                <a16:creationId xmlns:a16="http://schemas.microsoft.com/office/drawing/2014/main" id="{6732EEF8-28C8-4FEB-83B2-29E1E73F557B}"/>
              </a:ext>
            </a:extLst>
          </p:cNvPr>
          <p:cNvSpPr>
            <a:spLocks noGrp="1"/>
          </p:cNvSpPr>
          <p:nvPr>
            <p:ph type="ctrTitle"/>
          </p:nvPr>
        </p:nvSpPr>
        <p:spPr>
          <a:xfrm>
            <a:off x="892107" y="1395506"/>
            <a:ext cx="9144000" cy="2501608"/>
          </a:xfrm>
        </p:spPr>
        <p:txBody>
          <a:bodyPr>
            <a:normAutofit/>
          </a:bodyPr>
          <a:lstStyle/>
          <a:p>
            <a:endParaRPr lang="en-GB"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79A64AD-A2BD-4748-B1DE-2E0B24C888F4}"/>
              </a:ext>
            </a:extLst>
          </p:cNvPr>
          <p:cNvSpPr txBox="1">
            <a:spLocks/>
          </p:cNvSpPr>
          <p:nvPr/>
        </p:nvSpPr>
        <p:spPr>
          <a:xfrm>
            <a:off x="655806" y="3257005"/>
            <a:ext cx="9144000" cy="640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8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D5EF650-0772-484A-ABCE-F08B6C51DFC4}"/>
              </a:ext>
            </a:extLst>
          </p:cNvPr>
          <p:cNvSpPr/>
          <p:nvPr/>
        </p:nvSpPr>
        <p:spPr>
          <a:xfrm>
            <a:off x="9007359" y="5131830"/>
            <a:ext cx="2760618" cy="1375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00E88B6-B4D6-4213-871B-767D1FF3D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225" y="4950006"/>
            <a:ext cx="3066885" cy="1737158"/>
          </a:xfrm>
          <a:prstGeom prst="rect">
            <a:avLst/>
          </a:prstGeom>
        </p:spPr>
      </p:pic>
      <p:pic>
        <p:nvPicPr>
          <p:cNvPr id="3" name="Picture 2">
            <a:extLst>
              <a:ext uri="{FF2B5EF4-FFF2-40B4-BE49-F238E27FC236}">
                <a16:creationId xmlns:a16="http://schemas.microsoft.com/office/drawing/2014/main" id="{BC074D78-096F-4AA4-9C6B-310E18DDB95F}"/>
              </a:ext>
            </a:extLst>
          </p:cNvPr>
          <p:cNvPicPr>
            <a:picLocks noChangeAspect="1"/>
          </p:cNvPicPr>
          <p:nvPr/>
        </p:nvPicPr>
        <p:blipFill>
          <a:blip r:embed="rId4"/>
          <a:stretch>
            <a:fillRect/>
          </a:stretch>
        </p:blipFill>
        <p:spPr>
          <a:xfrm>
            <a:off x="626270" y="238333"/>
            <a:ext cx="4786000" cy="6381333"/>
          </a:xfrm>
          <a:prstGeom prst="rect">
            <a:avLst/>
          </a:prstGeom>
        </p:spPr>
      </p:pic>
    </p:spTree>
    <p:extLst>
      <p:ext uri="{BB962C8B-B14F-4D97-AF65-F5344CB8AC3E}">
        <p14:creationId xmlns:p14="http://schemas.microsoft.com/office/powerpoint/2010/main" val="3326115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A915E-E561-4BA6-972B-305A5F43A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551" y="0"/>
            <a:ext cx="3682231" cy="6858000"/>
          </a:xfrm>
          <a:prstGeom prst="rect">
            <a:avLst/>
          </a:prstGeom>
        </p:spPr>
      </p:pic>
      <p:sp>
        <p:nvSpPr>
          <p:cNvPr id="2" name="Title 1">
            <a:extLst>
              <a:ext uri="{FF2B5EF4-FFF2-40B4-BE49-F238E27FC236}">
                <a16:creationId xmlns:a16="http://schemas.microsoft.com/office/drawing/2014/main" id="{6732EEF8-28C8-4FEB-83B2-29E1E73F557B}"/>
              </a:ext>
            </a:extLst>
          </p:cNvPr>
          <p:cNvSpPr>
            <a:spLocks noGrp="1"/>
          </p:cNvSpPr>
          <p:nvPr>
            <p:ph type="ctrTitle"/>
          </p:nvPr>
        </p:nvSpPr>
        <p:spPr>
          <a:xfrm>
            <a:off x="700962" y="2439556"/>
            <a:ext cx="9144000" cy="2501608"/>
          </a:xfrm>
        </p:spPr>
        <p:txBody>
          <a:bodyPr>
            <a:normAutofit fontScale="90000"/>
          </a:bodyPr>
          <a:lstStyle/>
          <a:p>
            <a:pPr algn="l"/>
            <a:r>
              <a:rPr lang="en-GB" b="1" dirty="0">
                <a:latin typeface="Arial" panose="020B0604020202020204" pitchFamily="34" charset="0"/>
                <a:cs typeface="Arial" panose="020B0604020202020204" pitchFamily="34" charset="0"/>
              </a:rPr>
              <a:t>Eutopia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“the good place”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brought down from the clouds and planted firmly on the ground</a:t>
            </a:r>
          </a:p>
        </p:txBody>
      </p:sp>
      <p:sp>
        <p:nvSpPr>
          <p:cNvPr id="4" name="Title 1">
            <a:extLst>
              <a:ext uri="{FF2B5EF4-FFF2-40B4-BE49-F238E27FC236}">
                <a16:creationId xmlns:a16="http://schemas.microsoft.com/office/drawing/2014/main" id="{379A64AD-A2BD-4748-B1DE-2E0B24C888F4}"/>
              </a:ext>
            </a:extLst>
          </p:cNvPr>
          <p:cNvSpPr txBox="1">
            <a:spLocks/>
          </p:cNvSpPr>
          <p:nvPr/>
        </p:nvSpPr>
        <p:spPr>
          <a:xfrm>
            <a:off x="655806" y="3257005"/>
            <a:ext cx="9144000" cy="640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8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D5EF650-0772-484A-ABCE-F08B6C51DFC4}"/>
              </a:ext>
            </a:extLst>
          </p:cNvPr>
          <p:cNvSpPr/>
          <p:nvPr/>
        </p:nvSpPr>
        <p:spPr>
          <a:xfrm>
            <a:off x="9007359" y="5131830"/>
            <a:ext cx="2760618" cy="1375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00E88B6-B4D6-4213-871B-767D1FF3D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225" y="4950006"/>
            <a:ext cx="3066885" cy="1737158"/>
          </a:xfrm>
          <a:prstGeom prst="rect">
            <a:avLst/>
          </a:prstGeom>
        </p:spPr>
      </p:pic>
    </p:spTree>
    <p:extLst>
      <p:ext uri="{BB962C8B-B14F-4D97-AF65-F5344CB8AC3E}">
        <p14:creationId xmlns:p14="http://schemas.microsoft.com/office/powerpoint/2010/main" val="158583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A915E-E561-4BA6-972B-305A5F43A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551" y="0"/>
            <a:ext cx="3682231" cy="6858000"/>
          </a:xfrm>
          <a:prstGeom prst="rect">
            <a:avLst/>
          </a:prstGeom>
        </p:spPr>
      </p:pic>
      <p:sp>
        <p:nvSpPr>
          <p:cNvPr id="2" name="Title 1">
            <a:extLst>
              <a:ext uri="{FF2B5EF4-FFF2-40B4-BE49-F238E27FC236}">
                <a16:creationId xmlns:a16="http://schemas.microsoft.com/office/drawing/2014/main" id="{6732EEF8-28C8-4FEB-83B2-29E1E73F557B}"/>
              </a:ext>
            </a:extLst>
          </p:cNvPr>
          <p:cNvSpPr>
            <a:spLocks noGrp="1"/>
          </p:cNvSpPr>
          <p:nvPr>
            <p:ph type="ctrTitle"/>
          </p:nvPr>
        </p:nvSpPr>
        <p:spPr>
          <a:xfrm>
            <a:off x="892107" y="1395506"/>
            <a:ext cx="9144000" cy="2501608"/>
          </a:xfrm>
        </p:spPr>
        <p:txBody>
          <a:bodyPr>
            <a:normAutofit/>
          </a:bodyPr>
          <a:lstStyle/>
          <a:p>
            <a:endParaRPr lang="en-GB"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79A64AD-A2BD-4748-B1DE-2E0B24C888F4}"/>
              </a:ext>
            </a:extLst>
          </p:cNvPr>
          <p:cNvSpPr txBox="1">
            <a:spLocks/>
          </p:cNvSpPr>
          <p:nvPr/>
        </p:nvSpPr>
        <p:spPr>
          <a:xfrm>
            <a:off x="655806" y="3257005"/>
            <a:ext cx="9144000" cy="640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8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D5EF650-0772-484A-ABCE-F08B6C51DFC4}"/>
              </a:ext>
            </a:extLst>
          </p:cNvPr>
          <p:cNvSpPr/>
          <p:nvPr/>
        </p:nvSpPr>
        <p:spPr>
          <a:xfrm>
            <a:off x="9007359" y="5131830"/>
            <a:ext cx="2760618" cy="1375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00E88B6-B4D6-4213-871B-767D1FF3D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225" y="4950006"/>
            <a:ext cx="3066885" cy="1737158"/>
          </a:xfrm>
          <a:prstGeom prst="rect">
            <a:avLst/>
          </a:prstGeom>
        </p:spPr>
      </p:pic>
      <p:pic>
        <p:nvPicPr>
          <p:cNvPr id="3" name="Picture 2">
            <a:extLst>
              <a:ext uri="{FF2B5EF4-FFF2-40B4-BE49-F238E27FC236}">
                <a16:creationId xmlns:a16="http://schemas.microsoft.com/office/drawing/2014/main" id="{959B53EB-17D3-4F88-98DA-8C13B531A8AD}"/>
              </a:ext>
            </a:extLst>
          </p:cNvPr>
          <p:cNvPicPr>
            <a:picLocks noChangeAspect="1"/>
          </p:cNvPicPr>
          <p:nvPr/>
        </p:nvPicPr>
        <p:blipFill>
          <a:blip r:embed="rId4"/>
          <a:stretch>
            <a:fillRect/>
          </a:stretch>
        </p:blipFill>
        <p:spPr>
          <a:xfrm>
            <a:off x="419505" y="562214"/>
            <a:ext cx="7081623" cy="4678930"/>
          </a:xfrm>
          <a:prstGeom prst="rect">
            <a:avLst/>
          </a:prstGeom>
        </p:spPr>
      </p:pic>
    </p:spTree>
    <p:extLst>
      <p:ext uri="{BB962C8B-B14F-4D97-AF65-F5344CB8AC3E}">
        <p14:creationId xmlns:p14="http://schemas.microsoft.com/office/powerpoint/2010/main" val="202031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A915E-E561-4BA6-972B-305A5F43A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551" y="0"/>
            <a:ext cx="3682231" cy="6858000"/>
          </a:xfrm>
          <a:prstGeom prst="rect">
            <a:avLst/>
          </a:prstGeom>
        </p:spPr>
      </p:pic>
      <p:sp>
        <p:nvSpPr>
          <p:cNvPr id="2" name="Title 1">
            <a:extLst>
              <a:ext uri="{FF2B5EF4-FFF2-40B4-BE49-F238E27FC236}">
                <a16:creationId xmlns:a16="http://schemas.microsoft.com/office/drawing/2014/main" id="{6732EEF8-28C8-4FEB-83B2-29E1E73F557B}"/>
              </a:ext>
            </a:extLst>
          </p:cNvPr>
          <p:cNvSpPr>
            <a:spLocks noGrp="1"/>
          </p:cNvSpPr>
          <p:nvPr>
            <p:ph type="ctrTitle"/>
          </p:nvPr>
        </p:nvSpPr>
        <p:spPr>
          <a:xfrm>
            <a:off x="892107" y="1395506"/>
            <a:ext cx="9144000" cy="2501608"/>
          </a:xfrm>
        </p:spPr>
        <p:txBody>
          <a:bodyPr>
            <a:normAutofit/>
          </a:bodyPr>
          <a:lstStyle/>
          <a:p>
            <a:endParaRPr lang="en-GB"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79A64AD-A2BD-4748-B1DE-2E0B24C888F4}"/>
              </a:ext>
            </a:extLst>
          </p:cNvPr>
          <p:cNvSpPr txBox="1">
            <a:spLocks/>
          </p:cNvSpPr>
          <p:nvPr/>
        </p:nvSpPr>
        <p:spPr>
          <a:xfrm>
            <a:off x="655806" y="3257005"/>
            <a:ext cx="9144000" cy="640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8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D5EF650-0772-484A-ABCE-F08B6C51DFC4}"/>
              </a:ext>
            </a:extLst>
          </p:cNvPr>
          <p:cNvSpPr/>
          <p:nvPr/>
        </p:nvSpPr>
        <p:spPr>
          <a:xfrm>
            <a:off x="9007359" y="5131830"/>
            <a:ext cx="2760618" cy="1375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00E88B6-B4D6-4213-871B-767D1FF3D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225" y="4950006"/>
            <a:ext cx="3066885" cy="1737158"/>
          </a:xfrm>
          <a:prstGeom prst="rect">
            <a:avLst/>
          </a:prstGeom>
        </p:spPr>
      </p:pic>
      <p:pic>
        <p:nvPicPr>
          <p:cNvPr id="3" name="Picture 2">
            <a:extLst>
              <a:ext uri="{FF2B5EF4-FFF2-40B4-BE49-F238E27FC236}">
                <a16:creationId xmlns:a16="http://schemas.microsoft.com/office/drawing/2014/main" id="{DD7F8F81-3CFF-4D2C-843A-0930460F5D30}"/>
              </a:ext>
            </a:extLst>
          </p:cNvPr>
          <p:cNvPicPr>
            <a:picLocks noChangeAspect="1"/>
          </p:cNvPicPr>
          <p:nvPr/>
        </p:nvPicPr>
        <p:blipFill>
          <a:blip r:embed="rId4"/>
          <a:stretch>
            <a:fillRect/>
          </a:stretch>
        </p:blipFill>
        <p:spPr>
          <a:xfrm>
            <a:off x="419505" y="354162"/>
            <a:ext cx="6814011" cy="5108332"/>
          </a:xfrm>
          <a:prstGeom prst="rect">
            <a:avLst/>
          </a:prstGeom>
        </p:spPr>
      </p:pic>
    </p:spTree>
    <p:extLst>
      <p:ext uri="{BB962C8B-B14F-4D97-AF65-F5344CB8AC3E}">
        <p14:creationId xmlns:p14="http://schemas.microsoft.com/office/powerpoint/2010/main" val="364374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A915E-E561-4BA6-972B-305A5F43A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551" y="0"/>
            <a:ext cx="3682231" cy="6858000"/>
          </a:xfrm>
          <a:prstGeom prst="rect">
            <a:avLst/>
          </a:prstGeom>
        </p:spPr>
      </p:pic>
      <p:sp>
        <p:nvSpPr>
          <p:cNvPr id="2" name="Title 1">
            <a:extLst>
              <a:ext uri="{FF2B5EF4-FFF2-40B4-BE49-F238E27FC236}">
                <a16:creationId xmlns:a16="http://schemas.microsoft.com/office/drawing/2014/main" id="{6732EEF8-28C8-4FEB-83B2-29E1E73F557B}"/>
              </a:ext>
            </a:extLst>
          </p:cNvPr>
          <p:cNvSpPr>
            <a:spLocks noGrp="1"/>
          </p:cNvSpPr>
          <p:nvPr>
            <p:ph type="ctrTitle"/>
          </p:nvPr>
        </p:nvSpPr>
        <p:spPr>
          <a:xfrm>
            <a:off x="892107" y="1395506"/>
            <a:ext cx="9144000" cy="2501608"/>
          </a:xfrm>
        </p:spPr>
        <p:txBody>
          <a:bodyPr>
            <a:normAutofit/>
          </a:bodyPr>
          <a:lstStyle/>
          <a:p>
            <a:endParaRPr lang="en-GB"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79A64AD-A2BD-4748-B1DE-2E0B24C888F4}"/>
              </a:ext>
            </a:extLst>
          </p:cNvPr>
          <p:cNvSpPr txBox="1">
            <a:spLocks/>
          </p:cNvSpPr>
          <p:nvPr/>
        </p:nvSpPr>
        <p:spPr>
          <a:xfrm>
            <a:off x="655806" y="3257005"/>
            <a:ext cx="9144000" cy="640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8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D5EF650-0772-484A-ABCE-F08B6C51DFC4}"/>
              </a:ext>
            </a:extLst>
          </p:cNvPr>
          <p:cNvSpPr/>
          <p:nvPr/>
        </p:nvSpPr>
        <p:spPr>
          <a:xfrm>
            <a:off x="9007359" y="5131830"/>
            <a:ext cx="2760618" cy="1375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00E88B6-B4D6-4213-871B-767D1FF3D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225" y="4950006"/>
            <a:ext cx="3066885" cy="1737158"/>
          </a:xfrm>
          <a:prstGeom prst="rect">
            <a:avLst/>
          </a:prstGeom>
        </p:spPr>
      </p:pic>
      <p:pic>
        <p:nvPicPr>
          <p:cNvPr id="3" name="Picture 2">
            <a:extLst>
              <a:ext uri="{FF2B5EF4-FFF2-40B4-BE49-F238E27FC236}">
                <a16:creationId xmlns:a16="http://schemas.microsoft.com/office/drawing/2014/main" id="{B2509604-E9FA-4B64-B911-CC46C9D92C28}"/>
              </a:ext>
            </a:extLst>
          </p:cNvPr>
          <p:cNvPicPr>
            <a:picLocks noChangeAspect="1"/>
          </p:cNvPicPr>
          <p:nvPr/>
        </p:nvPicPr>
        <p:blipFill>
          <a:blip r:embed="rId4"/>
          <a:stretch>
            <a:fillRect/>
          </a:stretch>
        </p:blipFill>
        <p:spPr>
          <a:xfrm>
            <a:off x="655806" y="416729"/>
            <a:ext cx="3682231" cy="5694171"/>
          </a:xfrm>
          <a:prstGeom prst="rect">
            <a:avLst/>
          </a:prstGeom>
        </p:spPr>
      </p:pic>
    </p:spTree>
    <p:extLst>
      <p:ext uri="{BB962C8B-B14F-4D97-AF65-F5344CB8AC3E}">
        <p14:creationId xmlns:p14="http://schemas.microsoft.com/office/powerpoint/2010/main" val="353779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A915E-E561-4BA6-972B-305A5F43A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551" y="0"/>
            <a:ext cx="3682231" cy="6858000"/>
          </a:xfrm>
          <a:prstGeom prst="rect">
            <a:avLst/>
          </a:prstGeom>
        </p:spPr>
      </p:pic>
      <p:sp>
        <p:nvSpPr>
          <p:cNvPr id="2" name="Title 1">
            <a:extLst>
              <a:ext uri="{FF2B5EF4-FFF2-40B4-BE49-F238E27FC236}">
                <a16:creationId xmlns:a16="http://schemas.microsoft.com/office/drawing/2014/main" id="{6732EEF8-28C8-4FEB-83B2-29E1E73F557B}"/>
              </a:ext>
            </a:extLst>
          </p:cNvPr>
          <p:cNvSpPr>
            <a:spLocks noGrp="1"/>
          </p:cNvSpPr>
          <p:nvPr>
            <p:ph type="ctrTitle"/>
          </p:nvPr>
        </p:nvSpPr>
        <p:spPr>
          <a:xfrm>
            <a:off x="655806" y="2277562"/>
            <a:ext cx="9144000" cy="2501608"/>
          </a:xfrm>
        </p:spPr>
        <p:txBody>
          <a:bodyPr>
            <a:noAutofit/>
          </a:bodyPr>
          <a:lstStyle/>
          <a:p>
            <a:pPr algn="l"/>
            <a:r>
              <a:rPr lang="en-GB" sz="2400" b="1" i="1" dirty="0">
                <a:latin typeface="Arial" panose="020B0604020202020204" pitchFamily="34" charset="0"/>
                <a:cs typeface="Arial" panose="020B0604020202020204" pitchFamily="34" charset="0"/>
              </a:rPr>
              <a:t>“There is no reason to accept the doctrines crafted to sustain power and privilege, or to believe that we are constrained by mysterious and unknown social laws. </a:t>
            </a:r>
            <a:br>
              <a:rPr lang="en-GB" sz="2400" b="1" i="1" dirty="0">
                <a:latin typeface="Arial" panose="020B0604020202020204" pitchFamily="34" charset="0"/>
                <a:cs typeface="Arial" panose="020B0604020202020204" pitchFamily="34" charset="0"/>
              </a:rPr>
            </a:br>
            <a:br>
              <a:rPr lang="en-GB" sz="2400" b="1" i="1" dirty="0">
                <a:latin typeface="Arial" panose="020B0604020202020204" pitchFamily="34" charset="0"/>
                <a:cs typeface="Arial" panose="020B0604020202020204" pitchFamily="34" charset="0"/>
              </a:rPr>
            </a:br>
            <a:r>
              <a:rPr lang="en-GB" sz="2400" b="1" i="1" dirty="0">
                <a:latin typeface="Arial" panose="020B0604020202020204" pitchFamily="34" charset="0"/>
                <a:cs typeface="Arial" panose="020B0604020202020204" pitchFamily="34" charset="0"/>
              </a:rPr>
              <a:t>These are simply decisions made within institutions that are subject to human will and that must face the test of legitimacy. And if they do not meet the test, they can be replaced by other institutions that are more free and more just, as has happened often in the past.”</a:t>
            </a:r>
            <a:br>
              <a:rPr lang="en-GB" sz="2400" b="1" dirty="0">
                <a:latin typeface="Arial" panose="020B0604020202020204" pitchFamily="34" charset="0"/>
                <a:cs typeface="Arial" panose="020B0604020202020204" pitchFamily="34" charset="0"/>
              </a:rPr>
            </a:b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Noam Chomsky</a:t>
            </a:r>
          </a:p>
        </p:txBody>
      </p:sp>
      <p:sp>
        <p:nvSpPr>
          <p:cNvPr id="4" name="Title 1">
            <a:extLst>
              <a:ext uri="{FF2B5EF4-FFF2-40B4-BE49-F238E27FC236}">
                <a16:creationId xmlns:a16="http://schemas.microsoft.com/office/drawing/2014/main" id="{379A64AD-A2BD-4748-B1DE-2E0B24C888F4}"/>
              </a:ext>
            </a:extLst>
          </p:cNvPr>
          <p:cNvSpPr txBox="1">
            <a:spLocks/>
          </p:cNvSpPr>
          <p:nvPr/>
        </p:nvSpPr>
        <p:spPr>
          <a:xfrm>
            <a:off x="655806" y="3257005"/>
            <a:ext cx="9144000" cy="640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8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D5EF650-0772-484A-ABCE-F08B6C51DFC4}"/>
              </a:ext>
            </a:extLst>
          </p:cNvPr>
          <p:cNvSpPr/>
          <p:nvPr/>
        </p:nvSpPr>
        <p:spPr>
          <a:xfrm>
            <a:off x="9007359" y="5131830"/>
            <a:ext cx="2760618" cy="1375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00E88B6-B4D6-4213-871B-767D1FF3D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225" y="4950006"/>
            <a:ext cx="3066885" cy="1737158"/>
          </a:xfrm>
          <a:prstGeom prst="rect">
            <a:avLst/>
          </a:prstGeom>
        </p:spPr>
      </p:pic>
    </p:spTree>
    <p:extLst>
      <p:ext uri="{BB962C8B-B14F-4D97-AF65-F5344CB8AC3E}">
        <p14:creationId xmlns:p14="http://schemas.microsoft.com/office/powerpoint/2010/main" val="1004739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7025</TotalTime>
  <Words>250</Words>
  <Application>Microsoft Office PowerPoint</Application>
  <PresentationFormat>Widescreen</PresentationFormat>
  <Paragraphs>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Planning and the enduring legacy of the thinkers behind Garden Communities </vt:lpstr>
      <vt:lpstr>“Optimism is a strategy for making a better future. Because unless you believe that the future can be better, it’s unlikely you will step up and take responsibility for making it so.   If you assume that there’s no hope, you guarantee that there will be no hope. If you assume that there is an instinct for freedom, that there are opportunities to change things, then there’s a chance you may contribute to making a better world. The choice is yours.”   Noam Chomsky </vt:lpstr>
      <vt:lpstr>PowerPoint Presentation</vt:lpstr>
      <vt:lpstr>PowerPoint Presentation</vt:lpstr>
      <vt:lpstr>Eutopia  “the good place”  brought down from the clouds and planted firmly on the ground</vt:lpstr>
      <vt:lpstr>PowerPoint Presentation</vt:lpstr>
      <vt:lpstr>PowerPoint Presentation</vt:lpstr>
      <vt:lpstr>PowerPoint Presentation</vt:lpstr>
      <vt:lpstr>“There is no reason to accept the doctrines crafted to sustain power and privilege, or to believe that we are constrained by mysterious and unknown social laws.   These are simply decisions made within institutions that are subject to human will and that must face the test of legitimacy. And if they do not meet the test, they can be replaced by other institutions that are more free and more just, as has happened often in the past.”  Noam Chomsky</vt:lpstr>
      <vt:lpstr>Contact me:  Tom Barker  Assistant Director Babergh &amp; Mid Suffolk District Councils  tom.barker@baberghmidsuffolk.gov.uk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and the enduring legacy of the thinkers behind garden communities</dc:title>
  <dc:creator>Tom Barker</dc:creator>
  <cp:lastModifiedBy>Steph Holland</cp:lastModifiedBy>
  <cp:revision>8</cp:revision>
  <dcterms:created xsi:type="dcterms:W3CDTF">2021-03-12T13:02:35Z</dcterms:created>
  <dcterms:modified xsi:type="dcterms:W3CDTF">2021-03-27T19:15:07Z</dcterms:modified>
</cp:coreProperties>
</file>